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593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4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02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20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37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10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7210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50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7856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94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42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76722-9E2D-49D1-A91D-C3FCBCA2F1FA}" type="datetimeFigureOut">
              <a:rPr lang="nl-BE" smtClean="0"/>
              <a:t>23/04/2020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147FC1E-B2BF-4CCC-942C-6A59BDD66BA3}" type="slidenum">
              <a:rPr lang="nl-BE" smtClean="0"/>
              <a:t>‹nr.›</a:t>
            </a:fld>
            <a:endParaRPr lang="nl-B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65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7A4557-A699-49D6-B983-2C06D89284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err="1"/>
              <a:t>zegtaal</a:t>
            </a:r>
            <a:r>
              <a:rPr lang="nl-BE" dirty="0"/>
              <a:t> en verteltaal</a:t>
            </a:r>
          </a:p>
        </p:txBody>
      </p:sp>
    </p:spTree>
    <p:extLst>
      <p:ext uri="{BB962C8B-B14F-4D97-AF65-F5344CB8AC3E}">
        <p14:creationId xmlns:p14="http://schemas.microsoft.com/office/powerpoint/2010/main" val="84024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70D30-4059-4ABA-BE10-06CE6EA74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Zegtaal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938F73-A67C-4B1B-8BD7-FE135888B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Dirk vraagt: “Mag ik naar huis?”</a:t>
            </a:r>
            <a:br>
              <a:rPr lang="nl-BE" dirty="0"/>
            </a:br>
            <a:endParaRPr lang="nl-BE" dirty="0"/>
          </a:p>
          <a:p>
            <a:r>
              <a:rPr lang="nl-BE" dirty="0"/>
              <a:t>“Ik voel me goed.”, zegt Sarah.</a:t>
            </a:r>
            <a:br>
              <a:rPr lang="nl-BE" dirty="0"/>
            </a:br>
            <a:endParaRPr lang="nl-BE" dirty="0"/>
          </a:p>
          <a:p>
            <a:r>
              <a:rPr lang="nl-BE" dirty="0"/>
              <a:t>“Ga weg!”, roept </a:t>
            </a:r>
            <a:r>
              <a:rPr lang="nl-BE" dirty="0" err="1"/>
              <a:t>Jonah</a:t>
            </a:r>
            <a:r>
              <a:rPr lang="nl-BE" dirty="0"/>
              <a:t>.</a:t>
            </a:r>
            <a:br>
              <a:rPr lang="nl-BE" dirty="0"/>
            </a:br>
            <a:endParaRPr lang="nl-BE" dirty="0"/>
          </a:p>
          <a:p>
            <a:r>
              <a:rPr lang="nl-BE" dirty="0"/>
              <a:t>De meester fluistert: “Je hebt een goede toets gedaan.”</a:t>
            </a:r>
          </a:p>
        </p:txBody>
      </p:sp>
    </p:spTree>
    <p:extLst>
      <p:ext uri="{BB962C8B-B14F-4D97-AF65-F5344CB8AC3E}">
        <p14:creationId xmlns:p14="http://schemas.microsoft.com/office/powerpoint/2010/main" val="7443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EF9ACE-D8F1-422E-B005-134D24586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Verteltaal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CE63A8-C6D8-47FC-9A5C-B936171C3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Naomi vertelde DAT ze naar huis ging.</a:t>
            </a:r>
            <a:br>
              <a:rPr lang="nl-BE" dirty="0"/>
            </a:br>
            <a:endParaRPr lang="nl-BE" dirty="0"/>
          </a:p>
          <a:p>
            <a:r>
              <a:rPr lang="nl-BE" dirty="0"/>
              <a:t>De juf vroeg zich af WAAROM Seppe dat deed.</a:t>
            </a:r>
            <a:br>
              <a:rPr lang="nl-BE" dirty="0"/>
            </a:br>
            <a:endParaRPr lang="nl-BE" dirty="0"/>
          </a:p>
          <a:p>
            <a:r>
              <a:rPr lang="nl-BE" dirty="0"/>
              <a:t>‘s Avonds vertelde Fatima WAT een leuke dag ze had gehad.</a:t>
            </a:r>
            <a:br>
              <a:rPr lang="nl-BE" dirty="0"/>
            </a:br>
            <a:endParaRPr lang="nl-BE" dirty="0"/>
          </a:p>
          <a:p>
            <a:r>
              <a:rPr lang="nl-BE" dirty="0"/>
              <a:t>Remco blijf roepen DAT hij naar huis wou.</a:t>
            </a:r>
          </a:p>
        </p:txBody>
      </p:sp>
    </p:spTree>
    <p:extLst>
      <p:ext uri="{BB962C8B-B14F-4D97-AF65-F5344CB8AC3E}">
        <p14:creationId xmlns:p14="http://schemas.microsoft.com/office/powerpoint/2010/main" val="165932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6A22A8-82E8-40F9-A9D4-123D65EAE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Van verteltaal naar </a:t>
            </a:r>
            <a:r>
              <a:rPr lang="nl-BE" dirty="0" err="1"/>
              <a:t>zegtaal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B7E8DB-B10B-4985-A79D-4A6B8EBA7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BE" dirty="0"/>
              <a:t>Sofia vraagt of ze naar buiten mag.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>
                <a:sym typeface="Wingdings" panose="05000000000000000000" pitchFamily="2" charset="2"/>
              </a:rPr>
              <a:t> Wie doet iets? 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Wat doet ze?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Wat vraagt ze?</a:t>
            </a:r>
            <a:br>
              <a:rPr lang="nl-BE" dirty="0">
                <a:sym typeface="Wingdings" panose="05000000000000000000" pitchFamily="2" charset="2"/>
              </a:rPr>
            </a:b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Sofia vraagt: “Mag ik naar buiten?”</a:t>
            </a:r>
            <a:br>
              <a:rPr lang="nl-BE" dirty="0">
                <a:sym typeface="Wingdings" panose="05000000000000000000" pitchFamily="2" charset="2"/>
              </a:rPr>
            </a:br>
            <a:br>
              <a:rPr lang="nl-BE" dirty="0">
                <a:sym typeface="Wingdings" panose="05000000000000000000" pitchFamily="2" charset="2"/>
              </a:rPr>
            </a:b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7431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1BC745-3B92-4515-88B0-752C89742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Verteltaal naar </a:t>
            </a:r>
            <a:r>
              <a:rPr lang="nl-BE" dirty="0" err="1"/>
              <a:t>zegtaal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57A163-371F-454E-83A3-65F810F52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Dario riep dat hij nog geen honger had.</a:t>
            </a:r>
          </a:p>
          <a:p>
            <a:pPr marL="0" indent="0">
              <a:buNone/>
            </a:pP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Wie doet iets?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Wat doet hij?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Wat riep hij?</a:t>
            </a:r>
            <a:br>
              <a:rPr lang="nl-BE" dirty="0">
                <a:sym typeface="Wingdings" panose="05000000000000000000" pitchFamily="2" charset="2"/>
              </a:rPr>
            </a:b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Dario riep: “Ik heb honger!”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6072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DB98E-309B-42EE-9635-E995A0954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Zegtaal</a:t>
            </a:r>
            <a:r>
              <a:rPr lang="nl-BE" dirty="0"/>
              <a:t> naar verteltaal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27FD6C-FB95-4128-934C-762D2D22B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/>
              <a:t>Soufiane</a:t>
            </a:r>
            <a:r>
              <a:rPr lang="nl-BE" dirty="0"/>
              <a:t> vroeg: “Mag ik naar huis?”</a:t>
            </a:r>
            <a:br>
              <a:rPr lang="nl-BE" dirty="0"/>
            </a:br>
            <a:endParaRPr lang="nl-BE" dirty="0"/>
          </a:p>
          <a:p>
            <a:pPr marL="0" indent="0">
              <a:buNone/>
            </a:pPr>
            <a:r>
              <a:rPr lang="nl-BE" dirty="0">
                <a:sym typeface="Wingdings" panose="05000000000000000000" pitchFamily="2" charset="2"/>
              </a:rPr>
              <a:t> </a:t>
            </a:r>
            <a:r>
              <a:rPr lang="nl-BE" dirty="0"/>
              <a:t>Wie doet iets?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</a:t>
            </a:r>
            <a:r>
              <a:rPr lang="nl-BE" dirty="0"/>
              <a:t> Wat doet hij?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 </a:t>
            </a:r>
            <a:r>
              <a:rPr lang="nl-BE" dirty="0"/>
              <a:t>Wat vraagt hij?</a:t>
            </a:r>
            <a:br>
              <a:rPr lang="nl-BE" dirty="0"/>
            </a:b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 </a:t>
            </a:r>
            <a:r>
              <a:rPr lang="nl-BE" dirty="0" err="1">
                <a:sym typeface="Wingdings" panose="05000000000000000000" pitchFamily="2" charset="2"/>
              </a:rPr>
              <a:t>Soufiane</a:t>
            </a:r>
            <a:r>
              <a:rPr lang="nl-BE" dirty="0">
                <a:sym typeface="Wingdings" panose="05000000000000000000" pitchFamily="2" charset="2"/>
              </a:rPr>
              <a:t> vroeg of hij naar huis mocht.</a:t>
            </a:r>
            <a:endParaRPr lang="nl-BE" dirty="0"/>
          </a:p>
          <a:p>
            <a:pPr marL="0" indent="0"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1743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465FF-2667-4920-A664-E3E7883BC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Zegtaal</a:t>
            </a:r>
            <a:r>
              <a:rPr lang="nl-BE" dirty="0"/>
              <a:t> naar verteltaal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98A9F3-93B8-4634-9F93-73F3E40B1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>
                <a:sym typeface="Wingdings" panose="05000000000000000000" pitchFamily="2" charset="2"/>
              </a:rPr>
              <a:t>Miruna</a:t>
            </a:r>
            <a:r>
              <a:rPr lang="nl-BE" dirty="0">
                <a:sym typeface="Wingdings" panose="05000000000000000000" pitchFamily="2" charset="2"/>
              </a:rPr>
              <a:t> vertelde: “Mijn vakantie was heel leuk.”</a:t>
            </a:r>
            <a:endParaRPr lang="nl-BE" dirty="0"/>
          </a:p>
          <a:p>
            <a:pPr marL="0" indent="0">
              <a:buNone/>
            </a:pPr>
            <a:r>
              <a:rPr lang="nl-BE" dirty="0">
                <a:sym typeface="Wingdings" panose="05000000000000000000" pitchFamily="2" charset="2"/>
              </a:rPr>
              <a:t> Wie doet iets?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Wat doet ze?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 Wat vertelde ze?</a:t>
            </a:r>
            <a:br>
              <a:rPr lang="nl-BE" dirty="0">
                <a:sym typeface="Wingdings" panose="05000000000000000000" pitchFamily="2" charset="2"/>
              </a:rPr>
            </a:b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</a:t>
            </a:r>
            <a:r>
              <a:rPr lang="nl-BE" dirty="0" err="1"/>
              <a:t>Miruna</a:t>
            </a:r>
            <a:r>
              <a:rPr lang="nl-BE" dirty="0"/>
              <a:t> vertelde dat haar vakantie heel leuk was.</a:t>
            </a:r>
            <a:br>
              <a:rPr lang="nl-BE" dirty="0"/>
            </a:b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192113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568</TotalTime>
  <Words>81</Words>
  <Application>Microsoft Office PowerPoint</Application>
  <PresentationFormat>Breedbeeld</PresentationFormat>
  <Paragraphs>24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Galerie</vt:lpstr>
      <vt:lpstr>zegtaal en verteltaal</vt:lpstr>
      <vt:lpstr>Zegtaal</vt:lpstr>
      <vt:lpstr>Verteltaal</vt:lpstr>
      <vt:lpstr>Van verteltaal naar zegtaal</vt:lpstr>
      <vt:lpstr>Verteltaal naar zegtaal</vt:lpstr>
      <vt:lpstr>Zegtaal naar verteltaal</vt:lpstr>
      <vt:lpstr>Zegtaal naar verteltaal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zegtaal en verteltaal</dc:title>
  <dc:creator>Ester --</dc:creator>
  <cp:lastModifiedBy>Ester --</cp:lastModifiedBy>
  <cp:revision>6</cp:revision>
  <dcterms:created xsi:type="dcterms:W3CDTF">2020-04-22T11:40:17Z</dcterms:created>
  <dcterms:modified xsi:type="dcterms:W3CDTF">2020-04-23T12:40:40Z</dcterms:modified>
</cp:coreProperties>
</file>